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6" r:id="rId7"/>
    <p:sldId id="265" r:id="rId8"/>
    <p:sldId id="264" r:id="rId9"/>
    <p:sldId id="263" r:id="rId10"/>
    <p:sldId id="262" r:id="rId11"/>
    <p:sldId id="261" r:id="rId12"/>
    <p:sldId id="270" r:id="rId13"/>
    <p:sldId id="269" r:id="rId14"/>
    <p:sldId id="268" r:id="rId15"/>
    <p:sldId id="267" r:id="rId16"/>
    <p:sldId id="271" r:id="rId17"/>
    <p:sldId id="272" r:id="rId18"/>
    <p:sldId id="273" r:id="rId19"/>
    <p:sldId id="274" r:id="rId20"/>
    <p:sldId id="278" r:id="rId21"/>
    <p:sldId id="277" r:id="rId22"/>
    <p:sldId id="276" r:id="rId23"/>
    <p:sldId id="275" r:id="rId24"/>
    <p:sldId id="281" r:id="rId25"/>
    <p:sldId id="280" r:id="rId26"/>
    <p:sldId id="285" r:id="rId27"/>
    <p:sldId id="284" r:id="rId28"/>
    <p:sldId id="283" r:id="rId29"/>
    <p:sldId id="282" r:id="rId30"/>
    <p:sldId id="279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517B-989F-5D12-93D9-BDF6E529D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760CB-2629-D434-E871-E0F84599D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23D61-1BB9-C5AC-17CF-4830B4ED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331E9-D749-730A-3C8F-80F71ACF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73981-A5DA-5DB5-2E43-D5361786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5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717E-4636-8E2D-0AD5-303CD8BA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8FA05-FDBE-0644-C3A4-F6F6D6BB5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4E175-ABDF-41BC-40D5-1D67D372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4A18B-2000-F8BC-0C9D-90921F6B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F17A1-EABC-BF14-A152-8998479E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404F7-5BB2-2277-39E9-A4F1B0F16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6E576-EDE5-51E9-E487-9947B4EE7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B43F6-FFD6-A14B-E46E-68BC1C9F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3614D-764E-922F-561D-5577AE01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7738E-C339-5B9B-718E-A4463654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7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38F73-CD51-C965-B9DB-324F0409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57544-0087-0CB8-1635-25273094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373BA-B27B-535E-3FBF-BE27E2528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3205A-5E26-65D1-90B0-A1B5A6DB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C77A8-3E9C-6E0A-B6AD-5D51A5E3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4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82E3-DFD1-F3AB-A4E8-5D9CD74B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572E-81B2-E81C-94F5-5410E8759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F4550-439D-DB67-38D1-AE1ED7A5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3EC82-067B-0543-5E6A-3ACC2897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5AC7B-BC79-8072-42E6-4B3F06A3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8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A28D-82D9-351B-615C-B9EFA268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548A-9C5B-E10F-9171-19E09DE80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7C112-9755-ECFB-557B-36A5256B6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85CAA-E99E-33B8-F7BF-4AC7EBCB3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5C1A1-9EA5-3EE9-BF98-EE49D3A0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175C-797C-B618-E2A8-1E056BFF1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7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F73A4-2EBC-6B64-9E29-856A8BB8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8671-DFA1-6500-58FC-BFA8BA1F7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C6BDA-A64E-02CA-5EA1-BD37CEE86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36725-66A3-E90A-DDB8-CF33B5953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EBCB83-6BCB-1035-E66A-B7BB06609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E376CC-8E30-024E-E887-67C156D8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E9EA3-53A6-72E7-2B2A-54B9F93E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10C4E-0AD8-9303-BCFF-D3A5C2C4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38CA-058B-E906-D7F1-257486A0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EBE572-7D24-E87C-6EC8-9C02BD8A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1BDB8-6D88-445E-689D-015376E5F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4AA14-8FD3-E03C-2F4C-ED3F2462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5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3EBF8-493D-23FB-B144-C9E5DE5C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7764C-5219-DB13-ED2D-FF2AEEE7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7010B-C4B2-0BD3-2E7C-F6566879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1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0697-FC03-C041-4779-36C8F855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574B5-81CF-43EB-9C28-6797CF2C2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C3E0-6549-F711-B439-B65067BDB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66970-9980-1433-36C1-1C5A8B57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31649-AB7F-792C-68FA-09C0449C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9F1FF-9A1A-652D-BAF6-F3745D4E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8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0F7F-E7CA-9547-CA0D-48824ED0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1341C-5D6F-94EA-D5B1-8538C26B1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AF032-682A-D582-9373-5BCBD3BB6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CE95C-F161-6949-67B0-178A8A006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5C928-0F87-214C-C019-74FB7679A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161BA-4B7A-7A7E-CF89-72E91214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5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DA61D-5819-6B25-F252-76917E08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89A58-5929-FA93-08D5-7259AE4D2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A2442-67E5-74EF-4178-1A81B49D2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DF464-69B6-48A2-86D7-48142C9310C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A1F4-5759-541C-FD5A-83A17F549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A3F9-54E8-5252-272A-719F4001F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927E9-F92D-4ED7-993A-68B00D691AD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07851602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7992FF26-ACE7-7C23-73EA-EB1D0FD8C755}"/>
              </a:ext>
            </a:extLst>
          </p:cNvPr>
          <p:cNvSpPr txBox="1"/>
          <p:nvPr userDrawn="1"/>
        </p:nvSpPr>
        <p:spPr>
          <a:xfrm>
            <a:off x="0" y="6614309"/>
            <a:ext cx="122900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214573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f-courses-data.s3.us.cloud-object-storage.appdomain.cloud/IBMDeveloperSkillsNetwork-DS0103EN-SkillsNetwork/jupyterlite/lab/index.html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B6FA-F252-234C-613D-ABA483408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869F9-C96B-E5E7-B52C-5AD535CC0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766D7-CDED-89B6-A9EF-5B4EC09A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E81387-5D33-C7D5-18D8-9FC3FE5107A9}"/>
              </a:ext>
            </a:extLst>
          </p:cNvPr>
          <p:cNvSpPr txBox="1"/>
          <p:nvPr/>
        </p:nvSpPr>
        <p:spPr>
          <a:xfrm>
            <a:off x="3515360" y="1030288"/>
            <a:ext cx="4907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Analytical approach</a:t>
            </a:r>
          </a:p>
          <a:p>
            <a:r>
              <a:rPr lang="en-US" dirty="0">
                <a:solidFill>
                  <a:srgbClr val="FF0000"/>
                </a:solidFill>
              </a:rPr>
              <a:t>It is used to solve the question</a:t>
            </a:r>
          </a:p>
          <a:p>
            <a:r>
              <a:rPr lang="en-US" dirty="0">
                <a:solidFill>
                  <a:srgbClr val="FF0000"/>
                </a:solidFill>
              </a:rPr>
              <a:t>How to answer the question using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6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6DC25-49E2-DB96-AAD6-AC3013EF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2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32C4A-DAEA-4BE8-8ADF-05482F96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0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533DD-F2C9-78EB-314D-01950871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2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2B771-1684-4FE2-35D9-927A469E7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64D11-7A2D-B027-F103-67F94194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A27C7-7758-2D37-BB60-07B82FECCFB8}"/>
              </a:ext>
            </a:extLst>
          </p:cNvPr>
          <p:cNvSpPr txBox="1"/>
          <p:nvPr/>
        </p:nvSpPr>
        <p:spPr>
          <a:xfrm>
            <a:off x="6553200" y="238125"/>
            <a:ext cx="33851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TDA</a:t>
            </a:r>
            <a:r>
              <a:rPr lang="en-US" dirty="0">
                <a:solidFill>
                  <a:srgbClr val="FF0000"/>
                </a:solidFill>
              </a:rPr>
              <a:t>: is a program is to extract data from various sources and execute.</a:t>
            </a:r>
          </a:p>
          <a:p>
            <a:r>
              <a:rPr lang="en-US" dirty="0">
                <a:solidFill>
                  <a:srgbClr val="FF0000"/>
                </a:solidFill>
              </a:rPr>
              <a:t>It is used to remove the redundant data </a:t>
            </a:r>
          </a:p>
        </p:txBody>
      </p:sp>
    </p:spTree>
    <p:extLst>
      <p:ext uri="{BB962C8B-B14F-4D97-AF65-F5344CB8AC3E}">
        <p14:creationId xmlns:p14="http://schemas.microsoft.com/office/powerpoint/2010/main" val="176452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58D80-999B-887B-7129-FE88D24E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46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57C02-9389-E022-2C37-5903CAB6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6C01A-B5C4-C957-5FFF-29F8060F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4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10CFE-E7BE-9058-9DA0-7A1692D1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93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B0C5C-053D-DDFE-6B0F-D74854CD6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7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07C35-100F-7961-220B-2CFC9A16A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58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A9329-5666-6917-BFF2-C37030C7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1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79922-A8A7-0DCA-2BB9-CD4999CE4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69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E3A06-241E-8D66-57CC-2222256D5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83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D24EF-ADD2-2FB3-A09B-164D988E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8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7D889-E628-1C6B-BB84-E34579EF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6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45571-D037-D99D-E580-91599A04E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5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706DC-9942-24A6-A29D-1E2E68159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03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9FB5A-F837-CA0E-322A-BCF49016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8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F15193-0F9F-57CA-B087-80BD8B08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75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1CCD4-5F00-B94E-14A7-DC470F3B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9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3D912-A6D6-EC50-98A2-EFED6184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26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ABEDA-F151-4E2D-C5AC-FF9CB79B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35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46D4C-5564-5B12-6DC6-E5149117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08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5286FA-BE4A-EA05-6D0D-CF52E4D46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67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1487D-343C-AFD1-0839-E745C2FF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4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373ABFF-4E1A-0BCD-AB79-6354ACC19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-1524" y="9142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56871F-DF2C-1416-1C97-251030DD2AFA}"/>
              </a:ext>
            </a:extLst>
          </p:cNvPr>
          <p:cNvSpPr txBox="1"/>
          <p:nvPr/>
        </p:nvSpPr>
        <p:spPr>
          <a:xfrm>
            <a:off x="6096000" y="91420"/>
            <a:ext cx="619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https://cf-courses-data.s3.us.cloud-object-storage.appdomain.cloud/IBMDeveloperSkillsNetwork-DS0103EN-SkillsNetwork/jupyterlite/lab/index.html</a:t>
            </a:r>
          </a:p>
        </p:txBody>
      </p:sp>
    </p:spTree>
    <p:extLst>
      <p:ext uri="{BB962C8B-B14F-4D97-AF65-F5344CB8AC3E}">
        <p14:creationId xmlns:p14="http://schemas.microsoft.com/office/powerpoint/2010/main" val="3799185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7513D-66AF-862B-EFFF-320A4130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06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BF96E-68E9-D120-FBE9-DEE8A7BAE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2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67044-9C64-5919-1BD0-AE52E7FC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4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FB0B3-3D94-8926-8C5D-EF755BF4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88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30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4662C-BF52-F8CB-C4AA-F7E42A28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3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147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501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013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440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857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28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14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C72F39-CD66-2888-B340-0EC622CE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5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FB57F-91B0-CAA5-4A05-D1AE7B55E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4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563BED-551A-1364-2F23-0C150FD94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0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77585-5F15-EEAD-0082-731D7FDF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5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00736-7522-25F1-8E3E-CCB2C00E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04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63</Words>
  <Application>Microsoft Office PowerPoint</Application>
  <PresentationFormat>Widescreen</PresentationFormat>
  <Paragraphs>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 PAVAN KALYAN Bandaru</dc:creator>
  <cp:lastModifiedBy>GURU PAVAN KALYAN Bandaru</cp:lastModifiedBy>
  <cp:revision>6</cp:revision>
  <dcterms:created xsi:type="dcterms:W3CDTF">2022-12-06T06:14:15Z</dcterms:created>
  <dcterms:modified xsi:type="dcterms:W3CDTF">2022-12-07T04:25:08Z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5e6e129-f928-4a05-ae32-d838f6b21bdd_Enabled">
    <vt:lpwstr>true</vt:lpwstr>
  </property>
  <property fmtid="{D5CDD505-2E9C-101B-9397-08002B2CF9AE}" pid="3" name="MSIP_Label_c5e6e129-f928-4a05-ae32-d838f6b21bdd_SetDate">
    <vt:lpwstr>2022-12-07T04:25:08Z</vt:lpwstr>
  </property>
  <property fmtid="{D5CDD505-2E9C-101B-9397-08002B2CF9AE}" pid="4" name="MSIP_Label_c5e6e129-f928-4a05-ae32-d838f6b21bdd_Method">
    <vt:lpwstr>Standard</vt:lpwstr>
  </property>
  <property fmtid="{D5CDD505-2E9C-101B-9397-08002B2CF9AE}" pid="5" name="MSIP_Label_c5e6e129-f928-4a05-ae32-d838f6b21bdd_Name">
    <vt:lpwstr>EN Restricted use</vt:lpwstr>
  </property>
  <property fmtid="{D5CDD505-2E9C-101B-9397-08002B2CF9AE}" pid="6" name="MSIP_Label_c5e6e129-f928-4a05-ae32-d838f6b21bdd_SiteId">
    <vt:lpwstr>8b87af7d-8647-4dc7-8df4-5f69a2011bb5</vt:lpwstr>
  </property>
  <property fmtid="{D5CDD505-2E9C-101B-9397-08002B2CF9AE}" pid="7" name="MSIP_Label_c5e6e129-f928-4a05-ae32-d838f6b21bdd_ActionId">
    <vt:lpwstr>191d6819-488d-4512-afc6-e9b0b38f866b</vt:lpwstr>
  </property>
  <property fmtid="{D5CDD505-2E9C-101B-9397-08002B2CF9AE}" pid="8" name="MSIP_Label_c5e6e129-f928-4a05-ae32-d838f6b21bdd_ContentBits">
    <vt:lpwstr>3</vt:lpwstr>
  </property>
</Properties>
</file>